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1224" y="18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Chicago" TargetMode="External"/><Relationship Id="rId3" Type="http://schemas.openxmlformats.org/officeDocument/2006/relationships/hyperlink" Target="http://es.wikipedia.org/wiki/Am%C3%A9rica" TargetMode="External"/><Relationship Id="rId7" Type="http://schemas.openxmlformats.org/officeDocument/2006/relationships/hyperlink" Target="http://es.wikipedia.org/wiki/Suecia" TargetMode="External"/><Relationship Id="rId2" Type="http://schemas.openxmlformats.org/officeDocument/2006/relationships/hyperlink" Target="http://es.wikipedia.org/wiki/Espirituales_negros" TargetMode="External"/><Relationship Id="rId1" Type="http://schemas.openxmlformats.org/officeDocument/2006/relationships/hyperlink" Target="http://es.wikipedia.org/wiki/Estados_Unidos" TargetMode="External"/><Relationship Id="rId6" Type="http://schemas.openxmlformats.org/officeDocument/2006/relationships/hyperlink" Target="http://es.wikipedia.org/wiki/%C3%96rebro" TargetMode="External"/><Relationship Id="rId5" Type="http://schemas.openxmlformats.org/officeDocument/2006/relationships/hyperlink" Target="http://es.wikipedia.org/wiki/Virginia" TargetMode="External"/><Relationship Id="rId4" Type="http://schemas.openxmlformats.org/officeDocument/2006/relationships/hyperlink" Target="http://es.wikipedia.org/wiki/1619" TargetMode="External"/><Relationship Id="rId9" Type="http://schemas.openxmlformats.org/officeDocument/2006/relationships/hyperlink" Target="http://es.wikipedia.org/wiki/Valencia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Chicago" TargetMode="External"/><Relationship Id="rId3" Type="http://schemas.openxmlformats.org/officeDocument/2006/relationships/hyperlink" Target="http://es.wikipedia.org/wiki/Am%C3%A9rica" TargetMode="External"/><Relationship Id="rId7" Type="http://schemas.openxmlformats.org/officeDocument/2006/relationships/hyperlink" Target="http://es.wikipedia.org/wiki/Suecia" TargetMode="External"/><Relationship Id="rId2" Type="http://schemas.openxmlformats.org/officeDocument/2006/relationships/hyperlink" Target="http://es.wikipedia.org/wiki/Espirituales_negros" TargetMode="External"/><Relationship Id="rId1" Type="http://schemas.openxmlformats.org/officeDocument/2006/relationships/hyperlink" Target="http://es.wikipedia.org/wiki/Estados_Unidos" TargetMode="External"/><Relationship Id="rId6" Type="http://schemas.openxmlformats.org/officeDocument/2006/relationships/hyperlink" Target="http://es.wikipedia.org/wiki/%C3%96rebro" TargetMode="External"/><Relationship Id="rId5" Type="http://schemas.openxmlformats.org/officeDocument/2006/relationships/hyperlink" Target="http://es.wikipedia.org/wiki/Virginia" TargetMode="External"/><Relationship Id="rId4" Type="http://schemas.openxmlformats.org/officeDocument/2006/relationships/hyperlink" Target="http://es.wikipedia.org/wiki/1619" TargetMode="External"/><Relationship Id="rId9" Type="http://schemas.openxmlformats.org/officeDocument/2006/relationships/hyperlink" Target="http://es.wikipedia.org/wiki/Valenci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3A123-FD0A-408D-95AF-EA98C01FE6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E95BC85-67FF-469B-B72C-6844CB0DB201}">
      <dgm:prSet phldrT="[Texto]" custT="1"/>
      <dgm:spPr/>
      <dgm:t>
        <a:bodyPr/>
        <a:lstStyle/>
        <a:p>
          <a:r>
            <a:rPr lang="es-ES" sz="700" b="1" i="0" noProof="0" smtClean="0">
              <a:solidFill>
                <a:schemeClr val="tx1"/>
              </a:solidFill>
              <a:latin typeface="Tempus Sans ITC" pitchFamily="82" charset="0"/>
            </a:rPr>
            <a:t>Orígenes culturales</a:t>
          </a:r>
          <a:endParaRPr lang="es-ES" sz="700" noProof="0">
            <a:solidFill>
              <a:schemeClr val="tx1"/>
            </a:solidFill>
            <a:latin typeface="Tempus Sans ITC" pitchFamily="82" charset="0"/>
          </a:endParaRPr>
        </a:p>
      </dgm:t>
    </dgm:pt>
    <dgm:pt modelId="{6B3ADA7E-8B9F-40E4-B765-D79D9734FB68}" type="parTrans" cxnId="{033ACED0-C1FC-4574-975D-DA38B04E7213}">
      <dgm:prSet/>
      <dgm:spPr/>
      <dgm:t>
        <a:bodyPr/>
        <a:lstStyle/>
        <a:p>
          <a:endParaRPr lang="es-ES" noProof="0"/>
        </a:p>
      </dgm:t>
    </dgm:pt>
    <dgm:pt modelId="{3C09B0AC-55E3-47F7-9FD2-D1F71D7B521F}" type="sibTrans" cxnId="{033ACED0-C1FC-4574-975D-DA38B04E7213}">
      <dgm:prSet/>
      <dgm:spPr/>
      <dgm:t>
        <a:bodyPr/>
        <a:lstStyle/>
        <a:p>
          <a:endParaRPr lang="es-ES" noProof="0"/>
        </a:p>
      </dgm:t>
    </dgm:pt>
    <dgm:pt modelId="{FA4011A8-58AC-4FE3-AC2E-B9FE11E641D4}" type="asst">
      <dgm:prSet phldrT="[Texto]" custT="1"/>
      <dgm:spPr/>
      <dgm:t>
        <a:bodyPr/>
        <a:lstStyle/>
        <a:p>
          <a:pPr algn="ctr"/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Finales del siglo XVIII en Estados Unidos, por parte de la población afroamericana</a:t>
          </a:r>
          <a:endParaRPr lang="es-ES" sz="600" noProof="0" dirty="0">
            <a:solidFill>
              <a:schemeClr val="tx1"/>
            </a:solidFill>
            <a:latin typeface="Tempus Sans ITC" pitchFamily="82" charset="0"/>
          </a:endParaRPr>
        </a:p>
      </dgm:t>
    </dgm:pt>
    <dgm:pt modelId="{46D9E713-2459-4419-9A94-4F2532EBCFEE}" type="parTrans" cxnId="{FA54DAE8-CCB8-42F5-8CA9-455440B92579}">
      <dgm:prSet/>
      <dgm:spPr/>
      <dgm:t>
        <a:bodyPr/>
        <a:lstStyle/>
        <a:p>
          <a:endParaRPr lang="es-ES" noProof="0"/>
        </a:p>
      </dgm:t>
    </dgm:pt>
    <dgm:pt modelId="{A2559D5E-3A4D-4555-8F10-EB4F7A70FB66}" type="sibTrans" cxnId="{FA54DAE8-CCB8-42F5-8CA9-455440B92579}">
      <dgm:prSet/>
      <dgm:spPr/>
      <dgm:t>
        <a:bodyPr/>
        <a:lstStyle/>
        <a:p>
          <a:endParaRPr lang="es-ES" noProof="0"/>
        </a:p>
      </dgm:t>
    </dgm:pt>
    <dgm:pt modelId="{63E632E6-16C4-4BA5-999F-51DCF636FB22}">
      <dgm:prSet phldrT="[Texto]" custT="1"/>
      <dgm:spPr/>
      <dgm:t>
        <a:bodyPr/>
        <a:lstStyle/>
        <a:p>
          <a:pPr algn="ctr"/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Aunque la música góspel es un fenómeno 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1" tooltip="Estados Unidos"/>
            </a:rPr>
            <a:t>estadounidense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, se ha extendido a lo largo del mundo.</a:t>
          </a:r>
          <a:endParaRPr lang="es-ES" sz="600" noProof="0" dirty="0">
            <a:solidFill>
              <a:schemeClr val="tx1"/>
            </a:solidFill>
            <a:latin typeface="Tempus Sans ITC" pitchFamily="82" charset="0"/>
          </a:endParaRPr>
        </a:p>
      </dgm:t>
    </dgm:pt>
    <dgm:pt modelId="{3370ECE6-CD29-481F-86FA-505D1DE94620}" type="parTrans" cxnId="{368479C5-7BCA-4F34-B53C-738C5983794F}">
      <dgm:prSet/>
      <dgm:spPr/>
      <dgm:t>
        <a:bodyPr/>
        <a:lstStyle/>
        <a:p>
          <a:endParaRPr lang="es-ES" noProof="0"/>
        </a:p>
      </dgm:t>
    </dgm:pt>
    <dgm:pt modelId="{E3762149-CB18-4881-9C3C-8E136242F8D4}" type="sibTrans" cxnId="{368479C5-7BCA-4F34-B53C-738C5983794F}">
      <dgm:prSet/>
      <dgm:spPr/>
      <dgm:t>
        <a:bodyPr/>
        <a:lstStyle/>
        <a:p>
          <a:endParaRPr lang="es-ES" noProof="0"/>
        </a:p>
      </dgm:t>
    </dgm:pt>
    <dgm:pt modelId="{BE6D7B9A-E3A5-497C-924D-AEAF29110F31}">
      <dgm:prSet phldrT="[Texto]" custT="1"/>
      <dgm:spPr/>
      <dgm:t>
        <a:bodyPr/>
        <a:lstStyle/>
        <a:p>
          <a:pPr algn="ctr"/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La música góspel nace de la tradición de «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2" tooltip="Espirituales negros"/>
            </a:rPr>
            <a:t>espirituales negros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», una música arraigada en el sufrimiento de generaciones de esclavos africanos que fueron arrancados de su tierra y deportados a los países de 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3" tooltip="América"/>
            </a:rPr>
            <a:t>América</a:t>
          </a:r>
          <a:endParaRPr lang="es-ES" sz="600" noProof="0" dirty="0">
            <a:solidFill>
              <a:schemeClr val="tx1"/>
            </a:solidFill>
            <a:latin typeface="Tempus Sans ITC" pitchFamily="82" charset="0"/>
          </a:endParaRPr>
        </a:p>
      </dgm:t>
    </dgm:pt>
    <dgm:pt modelId="{1785351A-6E63-4511-AA94-63F0D995949E}" type="parTrans" cxnId="{56F9159E-8C8B-48AB-ABC6-413DF7377087}">
      <dgm:prSet/>
      <dgm:spPr/>
      <dgm:t>
        <a:bodyPr/>
        <a:lstStyle/>
        <a:p>
          <a:endParaRPr lang="es-ES" noProof="0"/>
        </a:p>
      </dgm:t>
    </dgm:pt>
    <dgm:pt modelId="{74E25412-E637-4528-B54E-95BE7258D878}" type="sibTrans" cxnId="{56F9159E-8C8B-48AB-ABC6-413DF7377087}">
      <dgm:prSet/>
      <dgm:spPr/>
      <dgm:t>
        <a:bodyPr/>
        <a:lstStyle/>
        <a:p>
          <a:endParaRPr lang="es-ES" noProof="0"/>
        </a:p>
      </dgm:t>
    </dgm:pt>
    <dgm:pt modelId="{B67FEFD6-D172-456B-92BA-B0BD08B26C56}">
      <dgm:prSet phldrT="[Texto]" custT="1"/>
      <dgm:spPr/>
      <dgm:t>
        <a:bodyPr/>
        <a:lstStyle/>
        <a:p>
          <a:pPr algn="ctr"/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La música afroamericana se remonta a 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4" tooltip="1619"/>
            </a:rPr>
            <a:t>1619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</a:rPr>
            <a:t>, fecha en que el primero africano llega a la colonia de </a:t>
          </a:r>
          <a:r>
            <a:rPr lang="es-ES" sz="600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5" tooltip="Virginia"/>
            </a:rPr>
            <a:t>Virginia</a:t>
          </a:r>
          <a:r>
            <a:rPr lang="es-ES" sz="600" b="0" i="0" noProof="0" dirty="0" smtClean="0"/>
            <a:t>.</a:t>
          </a:r>
          <a:endParaRPr lang="es-ES" sz="600" noProof="0" dirty="0"/>
        </a:p>
      </dgm:t>
    </dgm:pt>
    <dgm:pt modelId="{B913CFFC-FDB3-4137-B9C8-D816B4C2F8B7}" type="parTrans" cxnId="{D96515F0-C24C-404D-9FCF-55A2C0AF58AE}">
      <dgm:prSet/>
      <dgm:spPr/>
      <dgm:t>
        <a:bodyPr/>
        <a:lstStyle/>
        <a:p>
          <a:endParaRPr lang="es-ES" noProof="0"/>
        </a:p>
      </dgm:t>
    </dgm:pt>
    <dgm:pt modelId="{C471F69B-76B9-4D31-9850-3BB4069380B2}" type="sibTrans" cxnId="{D96515F0-C24C-404D-9FCF-55A2C0AF58AE}">
      <dgm:prSet/>
      <dgm:spPr/>
      <dgm:t>
        <a:bodyPr/>
        <a:lstStyle/>
        <a:p>
          <a:endParaRPr lang="es-ES" noProof="0"/>
        </a:p>
      </dgm:t>
    </dgm:pt>
    <dgm:pt modelId="{4C4920D2-85EA-4A36-93C6-00BEA4DDAE44}">
      <dgm:prSet phldrT="[Texto]"/>
      <dgm:spPr/>
      <dgm:t>
        <a:bodyPr/>
        <a:lstStyle/>
        <a:p>
          <a:pPr algn="ctr"/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En la década de 1960 la música góspel empieza a dar el salto y a extenderse por Europa. Así, en 1963 un coro juvenil de la Iglesia Bautista Emmanuel en 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6" tooltip="Örebro"/>
            </a:rPr>
            <a:t>Örebro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, 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7" tooltip="Suecia"/>
            </a:rPr>
            <a:t>Suecia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, tras la visita del pastor Ralph 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Goodpasteur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 y el coro 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gospel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 de "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The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 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First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 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Church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 of 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Deliverance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" de 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8" tooltip="Chicago"/>
            </a:rPr>
            <a:t>Chicago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, decide empezar a cantar este estilo, </a:t>
          </a:r>
          <a:r>
            <a:rPr lang="es-ES" b="0" i="0" noProof="0" dirty="0" smtClean="0">
              <a:solidFill>
                <a:schemeClr val="tx1"/>
              </a:solidFill>
            </a:rPr>
            <a:t>convirtiéndose así en el primer coro </a:t>
          </a:r>
          <a:r>
            <a:rPr lang="es-ES" b="0" i="0" noProof="0" dirty="0" err="1" smtClean="0">
              <a:solidFill>
                <a:schemeClr val="tx1"/>
              </a:solidFill>
            </a:rPr>
            <a:t>gospel</a:t>
          </a:r>
          <a:r>
            <a:rPr lang="es-ES" b="0" i="0" noProof="0" dirty="0" smtClean="0">
              <a:solidFill>
                <a:schemeClr val="tx1"/>
              </a:solidFill>
            </a:rPr>
            <a:t> europeo</a:t>
          </a:r>
          <a:r>
            <a:rPr lang="es-ES" b="0" i="0" noProof="0" dirty="0" smtClean="0"/>
            <a:t>.</a:t>
          </a:r>
          <a:endParaRPr lang="es-ES" noProof="0" dirty="0"/>
        </a:p>
      </dgm:t>
    </dgm:pt>
    <dgm:pt modelId="{70B65FDF-2EA9-4582-8AF0-E9067916763F}" type="parTrans" cxnId="{654B664D-F43B-4737-AB8C-C71A24E39868}">
      <dgm:prSet/>
      <dgm:spPr/>
      <dgm:t>
        <a:bodyPr/>
        <a:lstStyle/>
        <a:p>
          <a:endParaRPr lang="es-ES" noProof="0"/>
        </a:p>
      </dgm:t>
    </dgm:pt>
    <dgm:pt modelId="{07283C7A-24A9-43D8-8B79-38C7166D6D2E}" type="sibTrans" cxnId="{654B664D-F43B-4737-AB8C-C71A24E39868}">
      <dgm:prSet/>
      <dgm:spPr/>
      <dgm:t>
        <a:bodyPr/>
        <a:lstStyle/>
        <a:p>
          <a:endParaRPr lang="es-ES" noProof="0"/>
        </a:p>
      </dgm:t>
    </dgm:pt>
    <dgm:pt modelId="{E7005142-2885-4669-A847-B5745DD71B5D}">
      <dgm:prSet phldrT="[Texto]"/>
      <dgm:spPr/>
      <dgm:t>
        <a:bodyPr/>
        <a:lstStyle/>
        <a:p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En España no es hasta 1993 cuando nace el primer coro góspel: se trata del Coro Gloria, que surge de la Primera Iglesia Evangélica Bautista de 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9" tooltip="Valencia"/>
            </a:rPr>
            <a:t>Valencia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 (más conocida como </a:t>
          </a:r>
          <a:r>
            <a:rPr lang="es-ES" b="0" i="0" noProof="0" dirty="0" err="1" smtClean="0">
              <a:solidFill>
                <a:schemeClr val="tx1"/>
              </a:solidFill>
              <a:latin typeface="Tempus Sans ITC" pitchFamily="82" charset="0"/>
            </a:rPr>
            <a:t>Quart</a:t>
          </a:r>
          <a:r>
            <a:rPr lang="es-ES" b="0" i="0" noProof="0" dirty="0" smtClean="0">
              <a:solidFill>
                <a:schemeClr val="tx1"/>
              </a:solidFill>
              <a:latin typeface="Tempus Sans ITC" pitchFamily="82" charset="0"/>
            </a:rPr>
            <a:t> por estar en esa calle), dirigido por Sergio Martín, y que sigue funcionando </a:t>
          </a:r>
          <a:r>
            <a:rPr lang="es-ES" b="0" i="0" noProof="0" dirty="0" smtClean="0">
              <a:solidFill>
                <a:schemeClr val="tx1"/>
              </a:solidFill>
            </a:rPr>
            <a:t>hasta el día de hoy.</a:t>
          </a:r>
          <a:endParaRPr lang="es-ES" noProof="0" dirty="0">
            <a:solidFill>
              <a:schemeClr val="tx1"/>
            </a:solidFill>
          </a:endParaRPr>
        </a:p>
      </dgm:t>
    </dgm:pt>
    <dgm:pt modelId="{6551527E-0F5D-46FD-9303-54EA41008DC0}" type="parTrans" cxnId="{50FCF046-BC76-40E1-8FA5-7D8D7EA06D70}">
      <dgm:prSet/>
      <dgm:spPr/>
      <dgm:t>
        <a:bodyPr/>
        <a:lstStyle/>
        <a:p>
          <a:endParaRPr lang="es-ES" noProof="0"/>
        </a:p>
      </dgm:t>
    </dgm:pt>
    <dgm:pt modelId="{E855EB68-6A4F-4355-9E2D-D09598C3C436}" type="sibTrans" cxnId="{50FCF046-BC76-40E1-8FA5-7D8D7EA06D70}">
      <dgm:prSet/>
      <dgm:spPr/>
      <dgm:t>
        <a:bodyPr/>
        <a:lstStyle/>
        <a:p>
          <a:endParaRPr lang="es-ES" noProof="0"/>
        </a:p>
      </dgm:t>
    </dgm:pt>
    <dgm:pt modelId="{B3AC7B4D-12F9-43A0-9086-D5B879B8E44E}" type="pres">
      <dgm:prSet presAssocID="{EB03A123-FD0A-408D-95AF-EA98C01FE6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FED943-C721-4985-935B-0C69D14C466B}" type="pres">
      <dgm:prSet presAssocID="{0E95BC85-67FF-469B-B72C-6844CB0DB201}" presName="hierRoot1" presStyleCnt="0">
        <dgm:presLayoutVars>
          <dgm:hierBranch val="init"/>
        </dgm:presLayoutVars>
      </dgm:prSet>
      <dgm:spPr/>
    </dgm:pt>
    <dgm:pt modelId="{A3AD4342-71CE-4CB6-A049-746C6870FD6B}" type="pres">
      <dgm:prSet presAssocID="{0E95BC85-67FF-469B-B72C-6844CB0DB201}" presName="rootComposite1" presStyleCnt="0"/>
      <dgm:spPr/>
    </dgm:pt>
    <dgm:pt modelId="{9B94DFB1-A9CE-43DB-BD7C-F6491AD84670}" type="pres">
      <dgm:prSet presAssocID="{0E95BC85-67FF-469B-B72C-6844CB0DB20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0E9210-96DD-4E16-9217-61628B70B0AD}" type="pres">
      <dgm:prSet presAssocID="{0E95BC85-67FF-469B-B72C-6844CB0DB201}" presName="rootConnector1" presStyleLbl="node1" presStyleIdx="0" presStyleCnt="0"/>
      <dgm:spPr/>
    </dgm:pt>
    <dgm:pt modelId="{3EC2A1D9-1D32-4897-90CA-CBBEEB281F06}" type="pres">
      <dgm:prSet presAssocID="{0E95BC85-67FF-469B-B72C-6844CB0DB201}" presName="hierChild2" presStyleCnt="0"/>
      <dgm:spPr/>
    </dgm:pt>
    <dgm:pt modelId="{AE026C45-FC90-4A48-A793-8B5A87A2A56A}" type="pres">
      <dgm:prSet presAssocID="{3370ECE6-CD29-481F-86FA-505D1DE94620}" presName="Name37" presStyleLbl="parChTrans1D2" presStyleIdx="0" presStyleCnt="6"/>
      <dgm:spPr/>
    </dgm:pt>
    <dgm:pt modelId="{7076C9FD-A906-4D19-A3DF-F860B0A36485}" type="pres">
      <dgm:prSet presAssocID="{63E632E6-16C4-4BA5-999F-51DCF636FB22}" presName="hierRoot2" presStyleCnt="0">
        <dgm:presLayoutVars>
          <dgm:hierBranch val="init"/>
        </dgm:presLayoutVars>
      </dgm:prSet>
      <dgm:spPr/>
    </dgm:pt>
    <dgm:pt modelId="{E53D0017-D4C3-4EB5-8DB1-F59715747EBF}" type="pres">
      <dgm:prSet presAssocID="{63E632E6-16C4-4BA5-999F-51DCF636FB22}" presName="rootComposite" presStyleCnt="0"/>
      <dgm:spPr/>
    </dgm:pt>
    <dgm:pt modelId="{594591D6-54E5-4B37-A38B-D67894E548B7}" type="pres">
      <dgm:prSet presAssocID="{63E632E6-16C4-4BA5-999F-51DCF636FB22}" presName="rootText" presStyleLbl="node2" presStyleIdx="0" presStyleCnt="5" custScaleY="161311" custLinFactNeighborX="-3027" custLinFactNeighborY="163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72C49E-2533-4529-8128-D191DBD352EE}" type="pres">
      <dgm:prSet presAssocID="{63E632E6-16C4-4BA5-999F-51DCF636FB22}" presName="rootConnector" presStyleLbl="node2" presStyleIdx="0" presStyleCnt="5"/>
      <dgm:spPr/>
    </dgm:pt>
    <dgm:pt modelId="{147E9905-1BC2-4569-B556-7A2A90CF9AF0}" type="pres">
      <dgm:prSet presAssocID="{63E632E6-16C4-4BA5-999F-51DCF636FB22}" presName="hierChild4" presStyleCnt="0"/>
      <dgm:spPr/>
    </dgm:pt>
    <dgm:pt modelId="{6412CDAD-D969-4D1A-BA46-462AB76020D0}" type="pres">
      <dgm:prSet presAssocID="{63E632E6-16C4-4BA5-999F-51DCF636FB22}" presName="hierChild5" presStyleCnt="0"/>
      <dgm:spPr/>
    </dgm:pt>
    <dgm:pt modelId="{0914D177-CEDF-4292-9352-BD1E3E2D858D}" type="pres">
      <dgm:prSet presAssocID="{1785351A-6E63-4511-AA94-63F0D995949E}" presName="Name37" presStyleLbl="parChTrans1D2" presStyleIdx="1" presStyleCnt="6"/>
      <dgm:spPr/>
    </dgm:pt>
    <dgm:pt modelId="{3CF09AE2-D055-4F3C-B1BA-EA7E0FA9010D}" type="pres">
      <dgm:prSet presAssocID="{BE6D7B9A-E3A5-497C-924D-AEAF29110F31}" presName="hierRoot2" presStyleCnt="0">
        <dgm:presLayoutVars>
          <dgm:hierBranch val="init"/>
        </dgm:presLayoutVars>
      </dgm:prSet>
      <dgm:spPr/>
    </dgm:pt>
    <dgm:pt modelId="{7B384CF8-A931-4EAB-B8D8-EDD97E9AACE9}" type="pres">
      <dgm:prSet presAssocID="{BE6D7B9A-E3A5-497C-924D-AEAF29110F31}" presName="rootComposite" presStyleCnt="0"/>
      <dgm:spPr/>
    </dgm:pt>
    <dgm:pt modelId="{8C1199AE-BCB8-4F23-B2CB-6D2EBADD8712}" type="pres">
      <dgm:prSet presAssocID="{BE6D7B9A-E3A5-497C-924D-AEAF29110F31}" presName="rootText" presStyleLbl="node2" presStyleIdx="1" presStyleCnt="5" custScaleX="112194" custScaleY="2662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D7B03A-E32E-4681-81F1-29DF86294AD8}" type="pres">
      <dgm:prSet presAssocID="{BE6D7B9A-E3A5-497C-924D-AEAF29110F31}" presName="rootConnector" presStyleLbl="node2" presStyleIdx="1" presStyleCnt="5"/>
      <dgm:spPr/>
    </dgm:pt>
    <dgm:pt modelId="{C781BBA1-9888-46A6-AABE-3B0B35343840}" type="pres">
      <dgm:prSet presAssocID="{BE6D7B9A-E3A5-497C-924D-AEAF29110F31}" presName="hierChild4" presStyleCnt="0"/>
      <dgm:spPr/>
    </dgm:pt>
    <dgm:pt modelId="{87F8809D-36F3-4377-B860-604762AD1812}" type="pres">
      <dgm:prSet presAssocID="{BE6D7B9A-E3A5-497C-924D-AEAF29110F31}" presName="hierChild5" presStyleCnt="0"/>
      <dgm:spPr/>
    </dgm:pt>
    <dgm:pt modelId="{CF43F584-DDDE-444F-8C48-0A723A058198}" type="pres">
      <dgm:prSet presAssocID="{B913CFFC-FDB3-4137-B9C8-D816B4C2F8B7}" presName="Name37" presStyleLbl="parChTrans1D2" presStyleIdx="2" presStyleCnt="6"/>
      <dgm:spPr/>
    </dgm:pt>
    <dgm:pt modelId="{11BED5C1-7B7E-4113-AA11-508E2DF6699D}" type="pres">
      <dgm:prSet presAssocID="{B67FEFD6-D172-456B-92BA-B0BD08B26C56}" presName="hierRoot2" presStyleCnt="0">
        <dgm:presLayoutVars>
          <dgm:hierBranch val="init"/>
        </dgm:presLayoutVars>
      </dgm:prSet>
      <dgm:spPr/>
    </dgm:pt>
    <dgm:pt modelId="{B0C8E4EE-EC15-43B0-9E77-5AE2953EFB5E}" type="pres">
      <dgm:prSet presAssocID="{B67FEFD6-D172-456B-92BA-B0BD08B26C56}" presName="rootComposite" presStyleCnt="0"/>
      <dgm:spPr/>
    </dgm:pt>
    <dgm:pt modelId="{A3B87CAD-5D54-4CC9-A9CB-772E96A6772C}" type="pres">
      <dgm:prSet presAssocID="{B67FEFD6-D172-456B-92BA-B0BD08B26C56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4C72F2-83B5-4384-9843-7C2F4066D560}" type="pres">
      <dgm:prSet presAssocID="{B67FEFD6-D172-456B-92BA-B0BD08B26C56}" presName="rootConnector" presStyleLbl="node2" presStyleIdx="2" presStyleCnt="5"/>
      <dgm:spPr/>
    </dgm:pt>
    <dgm:pt modelId="{99C742F7-5895-43AA-B0F9-DD1E32551A5A}" type="pres">
      <dgm:prSet presAssocID="{B67FEFD6-D172-456B-92BA-B0BD08B26C56}" presName="hierChild4" presStyleCnt="0"/>
      <dgm:spPr/>
    </dgm:pt>
    <dgm:pt modelId="{26D107CD-2FD0-4F28-A192-4C9A72D3BFFF}" type="pres">
      <dgm:prSet presAssocID="{B67FEFD6-D172-456B-92BA-B0BD08B26C56}" presName="hierChild5" presStyleCnt="0"/>
      <dgm:spPr/>
    </dgm:pt>
    <dgm:pt modelId="{EA71B97A-A24F-4F01-9BDB-9ECEBD99A1A5}" type="pres">
      <dgm:prSet presAssocID="{70B65FDF-2EA9-4582-8AF0-E9067916763F}" presName="Name37" presStyleLbl="parChTrans1D2" presStyleIdx="3" presStyleCnt="6"/>
      <dgm:spPr/>
    </dgm:pt>
    <dgm:pt modelId="{AD38FF5A-BAF7-4013-9FE1-0E3E02F0AE1A}" type="pres">
      <dgm:prSet presAssocID="{4C4920D2-85EA-4A36-93C6-00BEA4DDAE44}" presName="hierRoot2" presStyleCnt="0">
        <dgm:presLayoutVars>
          <dgm:hierBranch val="init"/>
        </dgm:presLayoutVars>
      </dgm:prSet>
      <dgm:spPr/>
    </dgm:pt>
    <dgm:pt modelId="{49FC8555-2CF0-4751-93B9-20C94FB146F5}" type="pres">
      <dgm:prSet presAssocID="{4C4920D2-85EA-4A36-93C6-00BEA4DDAE44}" presName="rootComposite" presStyleCnt="0"/>
      <dgm:spPr/>
    </dgm:pt>
    <dgm:pt modelId="{6BB12BAE-B5AA-43AA-8E3B-E331206D51D5}" type="pres">
      <dgm:prSet presAssocID="{4C4920D2-85EA-4A36-93C6-00BEA4DDAE44}" presName="rootText" presStyleLbl="node2" presStyleIdx="3" presStyleCnt="5" custScaleX="178035" custScaleY="284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D5C82B-BFF4-4E24-A6F0-7C28BA752404}" type="pres">
      <dgm:prSet presAssocID="{4C4920D2-85EA-4A36-93C6-00BEA4DDAE44}" presName="rootConnector" presStyleLbl="node2" presStyleIdx="3" presStyleCnt="5"/>
      <dgm:spPr/>
    </dgm:pt>
    <dgm:pt modelId="{DC754EE5-E7F0-4288-B428-0A502675D352}" type="pres">
      <dgm:prSet presAssocID="{4C4920D2-85EA-4A36-93C6-00BEA4DDAE44}" presName="hierChild4" presStyleCnt="0"/>
      <dgm:spPr/>
    </dgm:pt>
    <dgm:pt modelId="{88229840-7BD9-4082-95B9-25F476B71BDF}" type="pres">
      <dgm:prSet presAssocID="{4C4920D2-85EA-4A36-93C6-00BEA4DDAE44}" presName="hierChild5" presStyleCnt="0"/>
      <dgm:spPr/>
    </dgm:pt>
    <dgm:pt modelId="{08DC9C9C-7C91-4522-AFF7-F50E97AA7BFC}" type="pres">
      <dgm:prSet presAssocID="{6551527E-0F5D-46FD-9303-54EA41008DC0}" presName="Name37" presStyleLbl="parChTrans1D2" presStyleIdx="4" presStyleCnt="6"/>
      <dgm:spPr/>
    </dgm:pt>
    <dgm:pt modelId="{AFA52BD3-AD8B-44D8-9F27-BF8AFD057462}" type="pres">
      <dgm:prSet presAssocID="{E7005142-2885-4669-A847-B5745DD71B5D}" presName="hierRoot2" presStyleCnt="0">
        <dgm:presLayoutVars>
          <dgm:hierBranch val="init"/>
        </dgm:presLayoutVars>
      </dgm:prSet>
      <dgm:spPr/>
    </dgm:pt>
    <dgm:pt modelId="{F9C7D984-391B-4F38-A8A9-06B13F8B9940}" type="pres">
      <dgm:prSet presAssocID="{E7005142-2885-4669-A847-B5745DD71B5D}" presName="rootComposite" presStyleCnt="0"/>
      <dgm:spPr/>
    </dgm:pt>
    <dgm:pt modelId="{15A0C52D-4EFE-44B3-9AAA-D66D2549AF13}" type="pres">
      <dgm:prSet presAssocID="{E7005142-2885-4669-A847-B5745DD71B5D}" presName="rootText" presStyleLbl="node2" presStyleIdx="4" presStyleCnt="5" custScaleX="116622" custScaleY="2381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11CA3-F404-4DEA-AA4E-728D5EE15242}" type="pres">
      <dgm:prSet presAssocID="{E7005142-2885-4669-A847-B5745DD71B5D}" presName="rootConnector" presStyleLbl="node2" presStyleIdx="4" presStyleCnt="5"/>
      <dgm:spPr/>
    </dgm:pt>
    <dgm:pt modelId="{963F5875-86BB-4BC4-B83E-C951483DE2BA}" type="pres">
      <dgm:prSet presAssocID="{E7005142-2885-4669-A847-B5745DD71B5D}" presName="hierChild4" presStyleCnt="0"/>
      <dgm:spPr/>
    </dgm:pt>
    <dgm:pt modelId="{C4242382-2BFB-40C4-BB5D-A611AA73AC77}" type="pres">
      <dgm:prSet presAssocID="{E7005142-2885-4669-A847-B5745DD71B5D}" presName="hierChild5" presStyleCnt="0"/>
      <dgm:spPr/>
    </dgm:pt>
    <dgm:pt modelId="{6A7DE35C-D2FD-42CF-8468-D08241798605}" type="pres">
      <dgm:prSet presAssocID="{0E95BC85-67FF-469B-B72C-6844CB0DB201}" presName="hierChild3" presStyleCnt="0"/>
      <dgm:spPr/>
    </dgm:pt>
    <dgm:pt modelId="{3637D09E-B04B-4916-8097-0D9623F0F4F0}" type="pres">
      <dgm:prSet presAssocID="{46D9E713-2459-4419-9A94-4F2532EBCFEE}" presName="Name111" presStyleLbl="parChTrans1D2" presStyleIdx="5" presStyleCnt="6"/>
      <dgm:spPr/>
    </dgm:pt>
    <dgm:pt modelId="{A5EB4240-C8AA-423E-9259-264DCA6890DD}" type="pres">
      <dgm:prSet presAssocID="{FA4011A8-58AC-4FE3-AC2E-B9FE11E641D4}" presName="hierRoot3" presStyleCnt="0">
        <dgm:presLayoutVars>
          <dgm:hierBranch val="init"/>
        </dgm:presLayoutVars>
      </dgm:prSet>
      <dgm:spPr/>
    </dgm:pt>
    <dgm:pt modelId="{0C309555-CE6F-4A7F-B95A-BD25969DC94B}" type="pres">
      <dgm:prSet presAssocID="{FA4011A8-58AC-4FE3-AC2E-B9FE11E641D4}" presName="rootComposite3" presStyleCnt="0"/>
      <dgm:spPr/>
    </dgm:pt>
    <dgm:pt modelId="{71139059-9AD0-46C5-B2D8-020F52248560}" type="pres">
      <dgm:prSet presAssocID="{FA4011A8-58AC-4FE3-AC2E-B9FE11E641D4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E5F4E1-CB8E-47BB-9A73-195031497CF6}" type="pres">
      <dgm:prSet presAssocID="{FA4011A8-58AC-4FE3-AC2E-B9FE11E641D4}" presName="rootConnector3" presStyleLbl="asst1" presStyleIdx="0" presStyleCnt="1"/>
      <dgm:spPr/>
    </dgm:pt>
    <dgm:pt modelId="{6E369383-1B8E-4AE1-B8F0-526E33F6C38E}" type="pres">
      <dgm:prSet presAssocID="{FA4011A8-58AC-4FE3-AC2E-B9FE11E641D4}" presName="hierChild6" presStyleCnt="0"/>
      <dgm:spPr/>
    </dgm:pt>
    <dgm:pt modelId="{B42A97A8-8449-4849-B629-BBCDE19E43B9}" type="pres">
      <dgm:prSet presAssocID="{FA4011A8-58AC-4FE3-AC2E-B9FE11E641D4}" presName="hierChild7" presStyleCnt="0"/>
      <dgm:spPr/>
    </dgm:pt>
  </dgm:ptLst>
  <dgm:cxnLst>
    <dgm:cxn modelId="{D3A51074-48E5-4217-8F83-34A7FCB351F8}" type="presOf" srcId="{E7005142-2885-4669-A847-B5745DD71B5D}" destId="{66111CA3-F404-4DEA-AA4E-728D5EE15242}" srcOrd="1" destOrd="0" presId="urn:microsoft.com/office/officeart/2005/8/layout/orgChart1"/>
    <dgm:cxn modelId="{092C2AA3-730D-4439-B708-E71694D426B5}" type="presOf" srcId="{BE6D7B9A-E3A5-497C-924D-AEAF29110F31}" destId="{8C1199AE-BCB8-4F23-B2CB-6D2EBADD8712}" srcOrd="0" destOrd="0" presId="urn:microsoft.com/office/officeart/2005/8/layout/orgChart1"/>
    <dgm:cxn modelId="{654B664D-F43B-4737-AB8C-C71A24E39868}" srcId="{0E95BC85-67FF-469B-B72C-6844CB0DB201}" destId="{4C4920D2-85EA-4A36-93C6-00BEA4DDAE44}" srcOrd="4" destOrd="0" parTransId="{70B65FDF-2EA9-4582-8AF0-E9067916763F}" sibTransId="{07283C7A-24A9-43D8-8B79-38C7166D6D2E}"/>
    <dgm:cxn modelId="{00275F55-4D7E-48FA-8BFD-2015091C5C1E}" type="presOf" srcId="{0E95BC85-67FF-469B-B72C-6844CB0DB201}" destId="{9B94DFB1-A9CE-43DB-BD7C-F6491AD84670}" srcOrd="0" destOrd="0" presId="urn:microsoft.com/office/officeart/2005/8/layout/orgChart1"/>
    <dgm:cxn modelId="{D96515F0-C24C-404D-9FCF-55A2C0AF58AE}" srcId="{0E95BC85-67FF-469B-B72C-6844CB0DB201}" destId="{B67FEFD6-D172-456B-92BA-B0BD08B26C56}" srcOrd="3" destOrd="0" parTransId="{B913CFFC-FDB3-4137-B9C8-D816B4C2F8B7}" sibTransId="{C471F69B-76B9-4D31-9850-3BB4069380B2}"/>
    <dgm:cxn modelId="{D04764B0-FA93-47F7-9832-95797FE80FC9}" type="presOf" srcId="{B913CFFC-FDB3-4137-B9C8-D816B4C2F8B7}" destId="{CF43F584-DDDE-444F-8C48-0A723A058198}" srcOrd="0" destOrd="0" presId="urn:microsoft.com/office/officeart/2005/8/layout/orgChart1"/>
    <dgm:cxn modelId="{033ACED0-C1FC-4574-975D-DA38B04E7213}" srcId="{EB03A123-FD0A-408D-95AF-EA98C01FE6A7}" destId="{0E95BC85-67FF-469B-B72C-6844CB0DB201}" srcOrd="0" destOrd="0" parTransId="{6B3ADA7E-8B9F-40E4-B765-D79D9734FB68}" sibTransId="{3C09B0AC-55E3-47F7-9FD2-D1F71D7B521F}"/>
    <dgm:cxn modelId="{36AE4B31-D8FD-4FF3-9F22-E96C3DD00944}" type="presOf" srcId="{63E632E6-16C4-4BA5-999F-51DCF636FB22}" destId="{7772C49E-2533-4529-8128-D191DBD352EE}" srcOrd="1" destOrd="0" presId="urn:microsoft.com/office/officeart/2005/8/layout/orgChart1"/>
    <dgm:cxn modelId="{F474B87C-CBCA-4991-966F-F284311C303A}" type="presOf" srcId="{4C4920D2-85EA-4A36-93C6-00BEA4DDAE44}" destId="{68D5C82B-BFF4-4E24-A6F0-7C28BA752404}" srcOrd="1" destOrd="0" presId="urn:microsoft.com/office/officeart/2005/8/layout/orgChart1"/>
    <dgm:cxn modelId="{25E4679B-1567-41BA-8FE7-2B77C6CDAC07}" type="presOf" srcId="{0E95BC85-67FF-469B-B72C-6844CB0DB201}" destId="{0C0E9210-96DD-4E16-9217-61628B70B0AD}" srcOrd="1" destOrd="0" presId="urn:microsoft.com/office/officeart/2005/8/layout/orgChart1"/>
    <dgm:cxn modelId="{BA274F27-8E43-4777-B606-41AEB50212B2}" type="presOf" srcId="{3370ECE6-CD29-481F-86FA-505D1DE94620}" destId="{AE026C45-FC90-4A48-A793-8B5A87A2A56A}" srcOrd="0" destOrd="0" presId="urn:microsoft.com/office/officeart/2005/8/layout/orgChart1"/>
    <dgm:cxn modelId="{D232C339-A121-4B78-A40A-F4CE5420F7DC}" type="presOf" srcId="{EB03A123-FD0A-408D-95AF-EA98C01FE6A7}" destId="{B3AC7B4D-12F9-43A0-9086-D5B879B8E44E}" srcOrd="0" destOrd="0" presId="urn:microsoft.com/office/officeart/2005/8/layout/orgChart1"/>
    <dgm:cxn modelId="{9FC8C40F-C376-4947-8F3A-4FBD47A0390D}" type="presOf" srcId="{FA4011A8-58AC-4FE3-AC2E-B9FE11E641D4}" destId="{71139059-9AD0-46C5-B2D8-020F52248560}" srcOrd="0" destOrd="0" presId="urn:microsoft.com/office/officeart/2005/8/layout/orgChart1"/>
    <dgm:cxn modelId="{E440A885-1559-4780-9E3F-9F8FC53A3035}" type="presOf" srcId="{FA4011A8-58AC-4FE3-AC2E-B9FE11E641D4}" destId="{5BE5F4E1-CB8E-47BB-9A73-195031497CF6}" srcOrd="1" destOrd="0" presId="urn:microsoft.com/office/officeart/2005/8/layout/orgChart1"/>
    <dgm:cxn modelId="{7738B624-DFAE-4792-BF29-46FA157E3508}" type="presOf" srcId="{E7005142-2885-4669-A847-B5745DD71B5D}" destId="{15A0C52D-4EFE-44B3-9AAA-D66D2549AF13}" srcOrd="0" destOrd="0" presId="urn:microsoft.com/office/officeart/2005/8/layout/orgChart1"/>
    <dgm:cxn modelId="{A016ACFA-7768-4F01-99D9-5B960A5405EB}" type="presOf" srcId="{70B65FDF-2EA9-4582-8AF0-E9067916763F}" destId="{EA71B97A-A24F-4F01-9BDB-9ECEBD99A1A5}" srcOrd="0" destOrd="0" presId="urn:microsoft.com/office/officeart/2005/8/layout/orgChart1"/>
    <dgm:cxn modelId="{56F9159E-8C8B-48AB-ABC6-413DF7377087}" srcId="{0E95BC85-67FF-469B-B72C-6844CB0DB201}" destId="{BE6D7B9A-E3A5-497C-924D-AEAF29110F31}" srcOrd="2" destOrd="0" parTransId="{1785351A-6E63-4511-AA94-63F0D995949E}" sibTransId="{74E25412-E637-4528-B54E-95BE7258D878}"/>
    <dgm:cxn modelId="{50FCF046-BC76-40E1-8FA5-7D8D7EA06D70}" srcId="{0E95BC85-67FF-469B-B72C-6844CB0DB201}" destId="{E7005142-2885-4669-A847-B5745DD71B5D}" srcOrd="5" destOrd="0" parTransId="{6551527E-0F5D-46FD-9303-54EA41008DC0}" sibTransId="{E855EB68-6A4F-4355-9E2D-D09598C3C436}"/>
    <dgm:cxn modelId="{64A92F33-8ECD-4B0A-B486-DA58BE29CE96}" type="presOf" srcId="{6551527E-0F5D-46FD-9303-54EA41008DC0}" destId="{08DC9C9C-7C91-4522-AFF7-F50E97AA7BFC}" srcOrd="0" destOrd="0" presId="urn:microsoft.com/office/officeart/2005/8/layout/orgChart1"/>
    <dgm:cxn modelId="{368479C5-7BCA-4F34-B53C-738C5983794F}" srcId="{0E95BC85-67FF-469B-B72C-6844CB0DB201}" destId="{63E632E6-16C4-4BA5-999F-51DCF636FB22}" srcOrd="1" destOrd="0" parTransId="{3370ECE6-CD29-481F-86FA-505D1DE94620}" sibTransId="{E3762149-CB18-4881-9C3C-8E136242F8D4}"/>
    <dgm:cxn modelId="{3FCB4CDA-24B6-4A1B-A688-E5AA1853A95B}" type="presOf" srcId="{1785351A-6E63-4511-AA94-63F0D995949E}" destId="{0914D177-CEDF-4292-9352-BD1E3E2D858D}" srcOrd="0" destOrd="0" presId="urn:microsoft.com/office/officeart/2005/8/layout/orgChart1"/>
    <dgm:cxn modelId="{54472B9C-BC25-4953-8727-C1FC38128B7F}" type="presOf" srcId="{46D9E713-2459-4419-9A94-4F2532EBCFEE}" destId="{3637D09E-B04B-4916-8097-0D9623F0F4F0}" srcOrd="0" destOrd="0" presId="urn:microsoft.com/office/officeart/2005/8/layout/orgChart1"/>
    <dgm:cxn modelId="{F9516AAA-8F8F-4358-8387-B7FAC6EAA999}" type="presOf" srcId="{BE6D7B9A-E3A5-497C-924D-AEAF29110F31}" destId="{06D7B03A-E32E-4681-81F1-29DF86294AD8}" srcOrd="1" destOrd="0" presId="urn:microsoft.com/office/officeart/2005/8/layout/orgChart1"/>
    <dgm:cxn modelId="{4721A222-60B3-416F-A46E-16625CC02011}" type="presOf" srcId="{63E632E6-16C4-4BA5-999F-51DCF636FB22}" destId="{594591D6-54E5-4B37-A38B-D67894E548B7}" srcOrd="0" destOrd="0" presId="urn:microsoft.com/office/officeart/2005/8/layout/orgChart1"/>
    <dgm:cxn modelId="{614A6736-0FA6-4EF8-A462-811B2EB64AAF}" type="presOf" srcId="{B67FEFD6-D172-456B-92BA-B0BD08B26C56}" destId="{A3B87CAD-5D54-4CC9-A9CB-772E96A6772C}" srcOrd="0" destOrd="0" presId="urn:microsoft.com/office/officeart/2005/8/layout/orgChart1"/>
    <dgm:cxn modelId="{7750651D-360A-4A4E-86D4-A36A32F7D2BF}" type="presOf" srcId="{B67FEFD6-D172-456B-92BA-B0BD08B26C56}" destId="{964C72F2-83B5-4384-9843-7C2F4066D560}" srcOrd="1" destOrd="0" presId="urn:microsoft.com/office/officeart/2005/8/layout/orgChart1"/>
    <dgm:cxn modelId="{70044836-94BF-4738-BAB9-615515981552}" type="presOf" srcId="{4C4920D2-85EA-4A36-93C6-00BEA4DDAE44}" destId="{6BB12BAE-B5AA-43AA-8E3B-E331206D51D5}" srcOrd="0" destOrd="0" presId="urn:microsoft.com/office/officeart/2005/8/layout/orgChart1"/>
    <dgm:cxn modelId="{FA54DAE8-CCB8-42F5-8CA9-455440B92579}" srcId="{0E95BC85-67FF-469B-B72C-6844CB0DB201}" destId="{FA4011A8-58AC-4FE3-AC2E-B9FE11E641D4}" srcOrd="0" destOrd="0" parTransId="{46D9E713-2459-4419-9A94-4F2532EBCFEE}" sibTransId="{A2559D5E-3A4D-4555-8F10-EB4F7A70FB66}"/>
    <dgm:cxn modelId="{BF0D4627-3E46-49C1-B763-620A04C91E57}" type="presParOf" srcId="{B3AC7B4D-12F9-43A0-9086-D5B879B8E44E}" destId="{F6FED943-C721-4985-935B-0C69D14C466B}" srcOrd="0" destOrd="0" presId="urn:microsoft.com/office/officeart/2005/8/layout/orgChart1"/>
    <dgm:cxn modelId="{3D42EAA7-4BFA-4060-B6DD-28A5FE9CD751}" type="presParOf" srcId="{F6FED943-C721-4985-935B-0C69D14C466B}" destId="{A3AD4342-71CE-4CB6-A049-746C6870FD6B}" srcOrd="0" destOrd="0" presId="urn:microsoft.com/office/officeart/2005/8/layout/orgChart1"/>
    <dgm:cxn modelId="{FF19D360-60EB-47BE-B3A7-95057BF0EBFD}" type="presParOf" srcId="{A3AD4342-71CE-4CB6-A049-746C6870FD6B}" destId="{9B94DFB1-A9CE-43DB-BD7C-F6491AD84670}" srcOrd="0" destOrd="0" presId="urn:microsoft.com/office/officeart/2005/8/layout/orgChart1"/>
    <dgm:cxn modelId="{F69A72A5-0980-4161-83FB-FE14BAD381CD}" type="presParOf" srcId="{A3AD4342-71CE-4CB6-A049-746C6870FD6B}" destId="{0C0E9210-96DD-4E16-9217-61628B70B0AD}" srcOrd="1" destOrd="0" presId="urn:microsoft.com/office/officeart/2005/8/layout/orgChart1"/>
    <dgm:cxn modelId="{4739FB0D-241E-4140-87AF-E9BDAE5363B6}" type="presParOf" srcId="{F6FED943-C721-4985-935B-0C69D14C466B}" destId="{3EC2A1D9-1D32-4897-90CA-CBBEEB281F06}" srcOrd="1" destOrd="0" presId="urn:microsoft.com/office/officeart/2005/8/layout/orgChart1"/>
    <dgm:cxn modelId="{02668597-CD2D-4FF7-BCD9-39F691EC84BB}" type="presParOf" srcId="{3EC2A1D9-1D32-4897-90CA-CBBEEB281F06}" destId="{AE026C45-FC90-4A48-A793-8B5A87A2A56A}" srcOrd="0" destOrd="0" presId="urn:microsoft.com/office/officeart/2005/8/layout/orgChart1"/>
    <dgm:cxn modelId="{0D689A10-3A40-4FDF-A2CB-2CEDE24ABC78}" type="presParOf" srcId="{3EC2A1D9-1D32-4897-90CA-CBBEEB281F06}" destId="{7076C9FD-A906-4D19-A3DF-F860B0A36485}" srcOrd="1" destOrd="0" presId="urn:microsoft.com/office/officeart/2005/8/layout/orgChart1"/>
    <dgm:cxn modelId="{AAAC860F-6822-4E08-8A3F-F758B32C33EA}" type="presParOf" srcId="{7076C9FD-A906-4D19-A3DF-F860B0A36485}" destId="{E53D0017-D4C3-4EB5-8DB1-F59715747EBF}" srcOrd="0" destOrd="0" presId="urn:microsoft.com/office/officeart/2005/8/layout/orgChart1"/>
    <dgm:cxn modelId="{1DC4E982-2B15-4925-A0E9-D0471B250870}" type="presParOf" srcId="{E53D0017-D4C3-4EB5-8DB1-F59715747EBF}" destId="{594591D6-54E5-4B37-A38B-D67894E548B7}" srcOrd="0" destOrd="0" presId="urn:microsoft.com/office/officeart/2005/8/layout/orgChart1"/>
    <dgm:cxn modelId="{76D908F7-46B7-4CF4-B761-CF5EA4B9053D}" type="presParOf" srcId="{E53D0017-D4C3-4EB5-8DB1-F59715747EBF}" destId="{7772C49E-2533-4529-8128-D191DBD352EE}" srcOrd="1" destOrd="0" presId="urn:microsoft.com/office/officeart/2005/8/layout/orgChart1"/>
    <dgm:cxn modelId="{D2487840-6A5F-42D2-9A00-2F152BDA1368}" type="presParOf" srcId="{7076C9FD-A906-4D19-A3DF-F860B0A36485}" destId="{147E9905-1BC2-4569-B556-7A2A90CF9AF0}" srcOrd="1" destOrd="0" presId="urn:microsoft.com/office/officeart/2005/8/layout/orgChart1"/>
    <dgm:cxn modelId="{43B0A4D1-98AA-430C-8270-FB42D3B647A4}" type="presParOf" srcId="{7076C9FD-A906-4D19-A3DF-F860B0A36485}" destId="{6412CDAD-D969-4D1A-BA46-462AB76020D0}" srcOrd="2" destOrd="0" presId="urn:microsoft.com/office/officeart/2005/8/layout/orgChart1"/>
    <dgm:cxn modelId="{4E19E4C2-A8B6-49AA-90BD-0AEE69D25C39}" type="presParOf" srcId="{3EC2A1D9-1D32-4897-90CA-CBBEEB281F06}" destId="{0914D177-CEDF-4292-9352-BD1E3E2D858D}" srcOrd="2" destOrd="0" presId="urn:microsoft.com/office/officeart/2005/8/layout/orgChart1"/>
    <dgm:cxn modelId="{77D3A0F2-38C1-40DC-B238-E960FA2107BD}" type="presParOf" srcId="{3EC2A1D9-1D32-4897-90CA-CBBEEB281F06}" destId="{3CF09AE2-D055-4F3C-B1BA-EA7E0FA9010D}" srcOrd="3" destOrd="0" presId="urn:microsoft.com/office/officeart/2005/8/layout/orgChart1"/>
    <dgm:cxn modelId="{B6BC2827-67B0-42FE-97FF-DD13C50E2927}" type="presParOf" srcId="{3CF09AE2-D055-4F3C-B1BA-EA7E0FA9010D}" destId="{7B384CF8-A931-4EAB-B8D8-EDD97E9AACE9}" srcOrd="0" destOrd="0" presId="urn:microsoft.com/office/officeart/2005/8/layout/orgChart1"/>
    <dgm:cxn modelId="{9B84BB30-B94B-4DC3-87D1-A733558F98F3}" type="presParOf" srcId="{7B384CF8-A931-4EAB-B8D8-EDD97E9AACE9}" destId="{8C1199AE-BCB8-4F23-B2CB-6D2EBADD8712}" srcOrd="0" destOrd="0" presId="urn:microsoft.com/office/officeart/2005/8/layout/orgChart1"/>
    <dgm:cxn modelId="{4D0FE149-AB6A-4525-BDCF-A1BD673CE0E0}" type="presParOf" srcId="{7B384CF8-A931-4EAB-B8D8-EDD97E9AACE9}" destId="{06D7B03A-E32E-4681-81F1-29DF86294AD8}" srcOrd="1" destOrd="0" presId="urn:microsoft.com/office/officeart/2005/8/layout/orgChart1"/>
    <dgm:cxn modelId="{BA28CDF1-7665-4369-9947-91E76E1E19C5}" type="presParOf" srcId="{3CF09AE2-D055-4F3C-B1BA-EA7E0FA9010D}" destId="{C781BBA1-9888-46A6-AABE-3B0B35343840}" srcOrd="1" destOrd="0" presId="urn:microsoft.com/office/officeart/2005/8/layout/orgChart1"/>
    <dgm:cxn modelId="{8150C083-78C9-48DB-A227-F4641504099C}" type="presParOf" srcId="{3CF09AE2-D055-4F3C-B1BA-EA7E0FA9010D}" destId="{87F8809D-36F3-4377-B860-604762AD1812}" srcOrd="2" destOrd="0" presId="urn:microsoft.com/office/officeart/2005/8/layout/orgChart1"/>
    <dgm:cxn modelId="{EF2E203D-5AD1-447E-9BC4-CEE75467D4C0}" type="presParOf" srcId="{3EC2A1D9-1D32-4897-90CA-CBBEEB281F06}" destId="{CF43F584-DDDE-444F-8C48-0A723A058198}" srcOrd="4" destOrd="0" presId="urn:microsoft.com/office/officeart/2005/8/layout/orgChart1"/>
    <dgm:cxn modelId="{CE4C982B-3887-4015-A08E-12386A2D5C16}" type="presParOf" srcId="{3EC2A1D9-1D32-4897-90CA-CBBEEB281F06}" destId="{11BED5C1-7B7E-4113-AA11-508E2DF6699D}" srcOrd="5" destOrd="0" presId="urn:microsoft.com/office/officeart/2005/8/layout/orgChart1"/>
    <dgm:cxn modelId="{6F74C0FD-9B9D-43E9-A857-9100F3536F42}" type="presParOf" srcId="{11BED5C1-7B7E-4113-AA11-508E2DF6699D}" destId="{B0C8E4EE-EC15-43B0-9E77-5AE2953EFB5E}" srcOrd="0" destOrd="0" presId="urn:microsoft.com/office/officeart/2005/8/layout/orgChart1"/>
    <dgm:cxn modelId="{AA90FEFB-EA56-4C25-BD2E-218EF8323F26}" type="presParOf" srcId="{B0C8E4EE-EC15-43B0-9E77-5AE2953EFB5E}" destId="{A3B87CAD-5D54-4CC9-A9CB-772E96A6772C}" srcOrd="0" destOrd="0" presId="urn:microsoft.com/office/officeart/2005/8/layout/orgChart1"/>
    <dgm:cxn modelId="{6C57B9D8-3D62-4C34-B456-873384B69816}" type="presParOf" srcId="{B0C8E4EE-EC15-43B0-9E77-5AE2953EFB5E}" destId="{964C72F2-83B5-4384-9843-7C2F4066D560}" srcOrd="1" destOrd="0" presId="urn:microsoft.com/office/officeart/2005/8/layout/orgChart1"/>
    <dgm:cxn modelId="{E4E25046-D844-453F-9207-7E83F74A4121}" type="presParOf" srcId="{11BED5C1-7B7E-4113-AA11-508E2DF6699D}" destId="{99C742F7-5895-43AA-B0F9-DD1E32551A5A}" srcOrd="1" destOrd="0" presId="urn:microsoft.com/office/officeart/2005/8/layout/orgChart1"/>
    <dgm:cxn modelId="{5417B15F-6BE8-4BE9-A9F2-61507FF0E192}" type="presParOf" srcId="{11BED5C1-7B7E-4113-AA11-508E2DF6699D}" destId="{26D107CD-2FD0-4F28-A192-4C9A72D3BFFF}" srcOrd="2" destOrd="0" presId="urn:microsoft.com/office/officeart/2005/8/layout/orgChart1"/>
    <dgm:cxn modelId="{63816A46-DED7-459C-B709-5DD2DC27031E}" type="presParOf" srcId="{3EC2A1D9-1D32-4897-90CA-CBBEEB281F06}" destId="{EA71B97A-A24F-4F01-9BDB-9ECEBD99A1A5}" srcOrd="6" destOrd="0" presId="urn:microsoft.com/office/officeart/2005/8/layout/orgChart1"/>
    <dgm:cxn modelId="{7A6FBDF5-DB4D-4624-B46E-1E4579442D8A}" type="presParOf" srcId="{3EC2A1D9-1D32-4897-90CA-CBBEEB281F06}" destId="{AD38FF5A-BAF7-4013-9FE1-0E3E02F0AE1A}" srcOrd="7" destOrd="0" presId="urn:microsoft.com/office/officeart/2005/8/layout/orgChart1"/>
    <dgm:cxn modelId="{4332631A-2BD7-48B2-A392-3C7198E52E56}" type="presParOf" srcId="{AD38FF5A-BAF7-4013-9FE1-0E3E02F0AE1A}" destId="{49FC8555-2CF0-4751-93B9-20C94FB146F5}" srcOrd="0" destOrd="0" presId="urn:microsoft.com/office/officeart/2005/8/layout/orgChart1"/>
    <dgm:cxn modelId="{4F4CCB45-528F-43F9-B9DC-BF1FF25FFF09}" type="presParOf" srcId="{49FC8555-2CF0-4751-93B9-20C94FB146F5}" destId="{6BB12BAE-B5AA-43AA-8E3B-E331206D51D5}" srcOrd="0" destOrd="0" presId="urn:microsoft.com/office/officeart/2005/8/layout/orgChart1"/>
    <dgm:cxn modelId="{9A7A2A9E-709F-4182-BAA6-2621758C02B4}" type="presParOf" srcId="{49FC8555-2CF0-4751-93B9-20C94FB146F5}" destId="{68D5C82B-BFF4-4E24-A6F0-7C28BA752404}" srcOrd="1" destOrd="0" presId="urn:microsoft.com/office/officeart/2005/8/layout/orgChart1"/>
    <dgm:cxn modelId="{972A25A6-35CD-4CFF-8C57-3BA0D9AFD3C0}" type="presParOf" srcId="{AD38FF5A-BAF7-4013-9FE1-0E3E02F0AE1A}" destId="{DC754EE5-E7F0-4288-B428-0A502675D352}" srcOrd="1" destOrd="0" presId="urn:microsoft.com/office/officeart/2005/8/layout/orgChart1"/>
    <dgm:cxn modelId="{79013C26-96C8-450A-A2D9-EAD82D266F09}" type="presParOf" srcId="{AD38FF5A-BAF7-4013-9FE1-0E3E02F0AE1A}" destId="{88229840-7BD9-4082-95B9-25F476B71BDF}" srcOrd="2" destOrd="0" presId="urn:microsoft.com/office/officeart/2005/8/layout/orgChart1"/>
    <dgm:cxn modelId="{733E5CE7-3B50-4859-B2B9-83365271CA54}" type="presParOf" srcId="{3EC2A1D9-1D32-4897-90CA-CBBEEB281F06}" destId="{08DC9C9C-7C91-4522-AFF7-F50E97AA7BFC}" srcOrd="8" destOrd="0" presId="urn:microsoft.com/office/officeart/2005/8/layout/orgChart1"/>
    <dgm:cxn modelId="{02BD17BE-4C2A-42BB-99E7-7B5652B9B687}" type="presParOf" srcId="{3EC2A1D9-1D32-4897-90CA-CBBEEB281F06}" destId="{AFA52BD3-AD8B-44D8-9F27-BF8AFD057462}" srcOrd="9" destOrd="0" presId="urn:microsoft.com/office/officeart/2005/8/layout/orgChart1"/>
    <dgm:cxn modelId="{430107CB-2C11-40DD-AD3F-F53EEFB721AA}" type="presParOf" srcId="{AFA52BD3-AD8B-44D8-9F27-BF8AFD057462}" destId="{F9C7D984-391B-4F38-A8A9-06B13F8B9940}" srcOrd="0" destOrd="0" presId="urn:microsoft.com/office/officeart/2005/8/layout/orgChart1"/>
    <dgm:cxn modelId="{329CE2AC-E82E-470D-B2FB-FB43EC782143}" type="presParOf" srcId="{F9C7D984-391B-4F38-A8A9-06B13F8B9940}" destId="{15A0C52D-4EFE-44B3-9AAA-D66D2549AF13}" srcOrd="0" destOrd="0" presId="urn:microsoft.com/office/officeart/2005/8/layout/orgChart1"/>
    <dgm:cxn modelId="{2788A304-570D-44D2-AD9E-EEDACB412950}" type="presParOf" srcId="{F9C7D984-391B-4F38-A8A9-06B13F8B9940}" destId="{66111CA3-F404-4DEA-AA4E-728D5EE15242}" srcOrd="1" destOrd="0" presId="urn:microsoft.com/office/officeart/2005/8/layout/orgChart1"/>
    <dgm:cxn modelId="{94385532-A1E4-4DDE-B625-4E651803AA22}" type="presParOf" srcId="{AFA52BD3-AD8B-44D8-9F27-BF8AFD057462}" destId="{963F5875-86BB-4BC4-B83E-C951483DE2BA}" srcOrd="1" destOrd="0" presId="urn:microsoft.com/office/officeart/2005/8/layout/orgChart1"/>
    <dgm:cxn modelId="{BB914805-9FEC-4BED-A248-521D8AEE48B3}" type="presParOf" srcId="{AFA52BD3-AD8B-44D8-9F27-BF8AFD057462}" destId="{C4242382-2BFB-40C4-BB5D-A611AA73AC77}" srcOrd="2" destOrd="0" presId="urn:microsoft.com/office/officeart/2005/8/layout/orgChart1"/>
    <dgm:cxn modelId="{F442C13D-8991-438B-91F6-0D98976C4B5B}" type="presParOf" srcId="{F6FED943-C721-4985-935B-0C69D14C466B}" destId="{6A7DE35C-D2FD-42CF-8468-D08241798605}" srcOrd="2" destOrd="0" presId="urn:microsoft.com/office/officeart/2005/8/layout/orgChart1"/>
    <dgm:cxn modelId="{78A5B466-D9EA-4EA5-992E-20A20784760D}" type="presParOf" srcId="{6A7DE35C-D2FD-42CF-8468-D08241798605}" destId="{3637D09E-B04B-4916-8097-0D9623F0F4F0}" srcOrd="0" destOrd="0" presId="urn:microsoft.com/office/officeart/2005/8/layout/orgChart1"/>
    <dgm:cxn modelId="{ADA4990D-3307-4791-8E00-7FB3E63A2485}" type="presParOf" srcId="{6A7DE35C-D2FD-42CF-8468-D08241798605}" destId="{A5EB4240-C8AA-423E-9259-264DCA6890DD}" srcOrd="1" destOrd="0" presId="urn:microsoft.com/office/officeart/2005/8/layout/orgChart1"/>
    <dgm:cxn modelId="{A8B269A3-4C08-4AB7-9478-FB782EEF2162}" type="presParOf" srcId="{A5EB4240-C8AA-423E-9259-264DCA6890DD}" destId="{0C309555-CE6F-4A7F-B95A-BD25969DC94B}" srcOrd="0" destOrd="0" presId="urn:microsoft.com/office/officeart/2005/8/layout/orgChart1"/>
    <dgm:cxn modelId="{54D13D2C-E816-4E6A-B4F6-90DC9D93AECB}" type="presParOf" srcId="{0C309555-CE6F-4A7F-B95A-BD25969DC94B}" destId="{71139059-9AD0-46C5-B2D8-020F52248560}" srcOrd="0" destOrd="0" presId="urn:microsoft.com/office/officeart/2005/8/layout/orgChart1"/>
    <dgm:cxn modelId="{FA4FE836-E5F3-4AA6-8B91-912F434603E2}" type="presParOf" srcId="{0C309555-CE6F-4A7F-B95A-BD25969DC94B}" destId="{5BE5F4E1-CB8E-47BB-9A73-195031497CF6}" srcOrd="1" destOrd="0" presId="urn:microsoft.com/office/officeart/2005/8/layout/orgChart1"/>
    <dgm:cxn modelId="{57D1F0F2-5D33-4974-AC2F-20E6A34942AA}" type="presParOf" srcId="{A5EB4240-C8AA-423E-9259-264DCA6890DD}" destId="{6E369383-1B8E-4AE1-B8F0-526E33F6C38E}" srcOrd="1" destOrd="0" presId="urn:microsoft.com/office/officeart/2005/8/layout/orgChart1"/>
    <dgm:cxn modelId="{D5447488-8182-4514-B474-BF76811EA46A}" type="presParOf" srcId="{A5EB4240-C8AA-423E-9259-264DCA6890DD}" destId="{B42A97A8-8449-4849-B629-BBCDE19E43B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37D09E-B04B-4916-8097-0D9623F0F4F0}">
      <dsp:nvSpPr>
        <dsp:cNvPr id="0" name=""/>
        <dsp:cNvSpPr/>
      </dsp:nvSpPr>
      <dsp:spPr>
        <a:xfrm>
          <a:off x="2955410" y="1220737"/>
          <a:ext cx="92589" cy="405631"/>
        </a:xfrm>
        <a:custGeom>
          <a:avLst/>
          <a:gdLst/>
          <a:ahLst/>
          <a:cxnLst/>
          <a:rect l="0" t="0" r="0" b="0"/>
          <a:pathLst>
            <a:path>
              <a:moveTo>
                <a:pt x="92589" y="0"/>
              </a:moveTo>
              <a:lnTo>
                <a:pt x="92589" y="405631"/>
              </a:lnTo>
              <a:lnTo>
                <a:pt x="0" y="4056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C9C9C-7C91-4522-AFF7-F50E97AA7BFC}">
      <dsp:nvSpPr>
        <dsp:cNvPr id="0" name=""/>
        <dsp:cNvSpPr/>
      </dsp:nvSpPr>
      <dsp:spPr>
        <a:xfrm>
          <a:off x="3048000" y="1220737"/>
          <a:ext cx="2531794" cy="811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672"/>
              </a:lnTo>
              <a:lnTo>
                <a:pt x="2531794" y="718672"/>
              </a:lnTo>
              <a:lnTo>
                <a:pt x="2531794" y="8112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1B97A-A24F-4F01-9BDB-9ECEBD99A1A5}">
      <dsp:nvSpPr>
        <dsp:cNvPr id="0" name=""/>
        <dsp:cNvSpPr/>
      </dsp:nvSpPr>
      <dsp:spPr>
        <a:xfrm>
          <a:off x="3048000" y="1220737"/>
          <a:ext cx="1047462" cy="811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672"/>
              </a:lnTo>
              <a:lnTo>
                <a:pt x="1047462" y="718672"/>
              </a:lnTo>
              <a:lnTo>
                <a:pt x="1047462" y="8112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3F584-DDDE-444F-8C48-0A723A058198}">
      <dsp:nvSpPr>
        <dsp:cNvPr id="0" name=""/>
        <dsp:cNvSpPr/>
      </dsp:nvSpPr>
      <dsp:spPr>
        <a:xfrm>
          <a:off x="2684417" y="1220737"/>
          <a:ext cx="363582" cy="811262"/>
        </a:xfrm>
        <a:custGeom>
          <a:avLst/>
          <a:gdLst/>
          <a:ahLst/>
          <a:cxnLst/>
          <a:rect l="0" t="0" r="0" b="0"/>
          <a:pathLst>
            <a:path>
              <a:moveTo>
                <a:pt x="363582" y="0"/>
              </a:moveTo>
              <a:lnTo>
                <a:pt x="363582" y="718672"/>
              </a:lnTo>
              <a:lnTo>
                <a:pt x="0" y="718672"/>
              </a:lnTo>
              <a:lnTo>
                <a:pt x="0" y="8112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4D177-CEDF-4292-9352-BD1E3E2D858D}">
      <dsp:nvSpPr>
        <dsp:cNvPr id="0" name=""/>
        <dsp:cNvSpPr/>
      </dsp:nvSpPr>
      <dsp:spPr>
        <a:xfrm>
          <a:off x="1563668" y="1220737"/>
          <a:ext cx="1484331" cy="811262"/>
        </a:xfrm>
        <a:custGeom>
          <a:avLst/>
          <a:gdLst/>
          <a:ahLst/>
          <a:cxnLst/>
          <a:rect l="0" t="0" r="0" b="0"/>
          <a:pathLst>
            <a:path>
              <a:moveTo>
                <a:pt x="1484331" y="0"/>
              </a:moveTo>
              <a:lnTo>
                <a:pt x="1484331" y="718672"/>
              </a:lnTo>
              <a:lnTo>
                <a:pt x="0" y="718672"/>
              </a:lnTo>
              <a:lnTo>
                <a:pt x="0" y="8112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26C45-FC90-4A48-A793-8B5A87A2A56A}">
      <dsp:nvSpPr>
        <dsp:cNvPr id="0" name=""/>
        <dsp:cNvSpPr/>
      </dsp:nvSpPr>
      <dsp:spPr>
        <a:xfrm>
          <a:off x="440903" y="1220737"/>
          <a:ext cx="2607096" cy="883270"/>
        </a:xfrm>
        <a:custGeom>
          <a:avLst/>
          <a:gdLst/>
          <a:ahLst/>
          <a:cxnLst/>
          <a:rect l="0" t="0" r="0" b="0"/>
          <a:pathLst>
            <a:path>
              <a:moveTo>
                <a:pt x="2607096" y="0"/>
              </a:moveTo>
              <a:lnTo>
                <a:pt x="2607096" y="790680"/>
              </a:lnTo>
              <a:lnTo>
                <a:pt x="0" y="790680"/>
              </a:lnTo>
              <a:lnTo>
                <a:pt x="0" y="88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4DFB1-A9CE-43DB-BD7C-F6491AD84670}">
      <dsp:nvSpPr>
        <dsp:cNvPr id="0" name=""/>
        <dsp:cNvSpPr/>
      </dsp:nvSpPr>
      <dsp:spPr>
        <a:xfrm>
          <a:off x="2607096" y="779834"/>
          <a:ext cx="881806" cy="4409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b="1" i="0" kern="1200" noProof="0" smtClean="0">
              <a:solidFill>
                <a:schemeClr val="tx1"/>
              </a:solidFill>
              <a:latin typeface="Tempus Sans ITC" pitchFamily="82" charset="0"/>
            </a:rPr>
            <a:t>Orígenes culturales</a:t>
          </a:r>
          <a:endParaRPr lang="es-ES" sz="700" kern="1200" noProof="0">
            <a:solidFill>
              <a:schemeClr val="tx1"/>
            </a:solidFill>
            <a:latin typeface="Tempus Sans ITC" pitchFamily="82" charset="0"/>
          </a:endParaRPr>
        </a:p>
      </dsp:txBody>
      <dsp:txXfrm>
        <a:off x="2607096" y="779834"/>
        <a:ext cx="881806" cy="440903"/>
      </dsp:txXfrm>
    </dsp:sp>
    <dsp:sp modelId="{594591D6-54E5-4B37-A38B-D67894E548B7}">
      <dsp:nvSpPr>
        <dsp:cNvPr id="0" name=""/>
        <dsp:cNvSpPr/>
      </dsp:nvSpPr>
      <dsp:spPr>
        <a:xfrm>
          <a:off x="0" y="2104008"/>
          <a:ext cx="881806" cy="7112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Aunque la música góspel es un fenómeno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1" tooltip="Estados Unidos"/>
            </a:rPr>
            <a:t>estadounidense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, se ha extendido a lo largo del mundo.</a:t>
          </a:r>
          <a:endParaRPr lang="es-ES" sz="600" kern="1200" noProof="0" dirty="0">
            <a:solidFill>
              <a:schemeClr val="tx1"/>
            </a:solidFill>
            <a:latin typeface="Tempus Sans ITC" pitchFamily="82" charset="0"/>
          </a:endParaRPr>
        </a:p>
      </dsp:txBody>
      <dsp:txXfrm>
        <a:off x="0" y="2104008"/>
        <a:ext cx="881806" cy="711225"/>
      </dsp:txXfrm>
    </dsp:sp>
    <dsp:sp modelId="{8C1199AE-BCB8-4F23-B2CB-6D2EBADD8712}">
      <dsp:nvSpPr>
        <dsp:cNvPr id="0" name=""/>
        <dsp:cNvSpPr/>
      </dsp:nvSpPr>
      <dsp:spPr>
        <a:xfrm>
          <a:off x="1069001" y="2031999"/>
          <a:ext cx="989334" cy="11738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La música góspel nace de la tradición de «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2" tooltip="Espirituales negros"/>
            </a:rPr>
            <a:t>espirituales negros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», una música arraigada en el sufrimiento de generaciones de esclavos africanos que fueron arrancados de su tierra y deportados a los países de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3" tooltip="América"/>
            </a:rPr>
            <a:t>América</a:t>
          </a:r>
          <a:endParaRPr lang="es-ES" sz="600" kern="1200" noProof="0" dirty="0">
            <a:solidFill>
              <a:schemeClr val="tx1"/>
            </a:solidFill>
            <a:latin typeface="Tempus Sans ITC" pitchFamily="82" charset="0"/>
          </a:endParaRPr>
        </a:p>
      </dsp:txBody>
      <dsp:txXfrm>
        <a:off x="1069001" y="2031999"/>
        <a:ext cx="989334" cy="1173869"/>
      </dsp:txXfrm>
    </dsp:sp>
    <dsp:sp modelId="{A3B87CAD-5D54-4CC9-A9CB-772E96A6772C}">
      <dsp:nvSpPr>
        <dsp:cNvPr id="0" name=""/>
        <dsp:cNvSpPr/>
      </dsp:nvSpPr>
      <dsp:spPr>
        <a:xfrm>
          <a:off x="2243514" y="2031999"/>
          <a:ext cx="881806" cy="4409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La música afroamericana se remonta a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4" tooltip="1619"/>
            </a:rPr>
            <a:t>1619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, fecha en que el primero africano llega a la colonia de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5" tooltip="Virginia"/>
            </a:rPr>
            <a:t>Virginia</a:t>
          </a:r>
          <a:r>
            <a:rPr lang="es-ES" sz="600" b="0" i="0" kern="1200" noProof="0" dirty="0" smtClean="0"/>
            <a:t>.</a:t>
          </a:r>
          <a:endParaRPr lang="es-ES" sz="600" kern="1200" noProof="0" dirty="0"/>
        </a:p>
      </dsp:txBody>
      <dsp:txXfrm>
        <a:off x="2243514" y="2031999"/>
        <a:ext cx="881806" cy="440903"/>
      </dsp:txXfrm>
    </dsp:sp>
    <dsp:sp modelId="{6BB12BAE-B5AA-43AA-8E3B-E331206D51D5}">
      <dsp:nvSpPr>
        <dsp:cNvPr id="0" name=""/>
        <dsp:cNvSpPr/>
      </dsp:nvSpPr>
      <dsp:spPr>
        <a:xfrm>
          <a:off x="3310500" y="2031999"/>
          <a:ext cx="1569924" cy="12521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En la década de 1960 la música góspel empieza a dar el salto y a extenderse por Europa. Así, en 1963 un coro juvenil de la Iglesia Bautista Emmanuel en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6" tooltip="Örebro"/>
            </a:rPr>
            <a:t>Örebro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,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7" tooltip="Suecia"/>
            </a:rPr>
            <a:t>Suecia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, tras la visita del pastor Ralph 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Goodpasteur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 y el coro 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gospel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 de "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The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 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First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 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Church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 of 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Deliverance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" de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8" tooltip="Chicago"/>
            </a:rPr>
            <a:t>Chicago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, decide empezar a cantar este estilo, </a:t>
          </a:r>
          <a:r>
            <a:rPr lang="es-ES" sz="600" b="0" i="0" kern="1200" noProof="0" dirty="0" smtClean="0">
              <a:solidFill>
                <a:schemeClr val="tx1"/>
              </a:solidFill>
            </a:rPr>
            <a:t>convirtiéndose así en el primer coro </a:t>
          </a:r>
          <a:r>
            <a:rPr lang="es-ES" sz="600" b="0" i="0" kern="1200" noProof="0" dirty="0" err="1" smtClean="0">
              <a:solidFill>
                <a:schemeClr val="tx1"/>
              </a:solidFill>
            </a:rPr>
            <a:t>gospel</a:t>
          </a:r>
          <a:r>
            <a:rPr lang="es-ES" sz="600" b="0" i="0" kern="1200" noProof="0" dirty="0" smtClean="0">
              <a:solidFill>
                <a:schemeClr val="tx1"/>
              </a:solidFill>
            </a:rPr>
            <a:t> europeo</a:t>
          </a:r>
          <a:r>
            <a:rPr lang="es-ES" sz="600" b="0" i="0" kern="1200" noProof="0" dirty="0" smtClean="0"/>
            <a:t>.</a:t>
          </a:r>
          <a:endParaRPr lang="es-ES" sz="600" kern="1200" noProof="0" dirty="0"/>
        </a:p>
      </dsp:txBody>
      <dsp:txXfrm>
        <a:off x="3310500" y="2031999"/>
        <a:ext cx="1569924" cy="1252165"/>
      </dsp:txXfrm>
    </dsp:sp>
    <dsp:sp modelId="{15A0C52D-4EFE-44B3-9AAA-D66D2549AF13}">
      <dsp:nvSpPr>
        <dsp:cNvPr id="0" name=""/>
        <dsp:cNvSpPr/>
      </dsp:nvSpPr>
      <dsp:spPr>
        <a:xfrm>
          <a:off x="5065604" y="2031999"/>
          <a:ext cx="1028380" cy="1050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En España no es hasta 1993 cuando nace el primer coro góspel: se trata del Coro Gloria, que surge de la Primera Iglesia Evangélica Bautista de 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  <a:hlinkClick xmlns:r="http://schemas.openxmlformats.org/officeDocument/2006/relationships" r:id="rId9" tooltip="Valencia"/>
            </a:rPr>
            <a:t>Valencia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 (más conocida como </a:t>
          </a:r>
          <a:r>
            <a:rPr lang="es-ES" sz="600" b="0" i="0" kern="1200" noProof="0" dirty="0" err="1" smtClean="0">
              <a:solidFill>
                <a:schemeClr val="tx1"/>
              </a:solidFill>
              <a:latin typeface="Tempus Sans ITC" pitchFamily="82" charset="0"/>
            </a:rPr>
            <a:t>Quart</a:t>
          </a: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 por estar en esa calle), dirigido por Sergio Martín, y que sigue funcionando </a:t>
          </a:r>
          <a:r>
            <a:rPr lang="es-ES" sz="600" b="0" i="0" kern="1200" noProof="0" dirty="0" smtClean="0">
              <a:solidFill>
                <a:schemeClr val="tx1"/>
              </a:solidFill>
            </a:rPr>
            <a:t>hasta el día de hoy.</a:t>
          </a:r>
          <a:endParaRPr lang="es-ES" sz="600" kern="1200" noProof="0" dirty="0">
            <a:solidFill>
              <a:schemeClr val="tx1"/>
            </a:solidFill>
          </a:endParaRPr>
        </a:p>
      </dsp:txBody>
      <dsp:txXfrm>
        <a:off x="5065604" y="2031999"/>
        <a:ext cx="1028380" cy="1050099"/>
      </dsp:txXfrm>
    </dsp:sp>
    <dsp:sp modelId="{71139059-9AD0-46C5-B2D8-020F52248560}">
      <dsp:nvSpPr>
        <dsp:cNvPr id="0" name=""/>
        <dsp:cNvSpPr/>
      </dsp:nvSpPr>
      <dsp:spPr>
        <a:xfrm>
          <a:off x="2073603" y="1405917"/>
          <a:ext cx="881806" cy="4409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0" i="0" kern="1200" noProof="0" dirty="0" smtClean="0">
              <a:solidFill>
                <a:schemeClr val="tx1"/>
              </a:solidFill>
              <a:latin typeface="Tempus Sans ITC" pitchFamily="82" charset="0"/>
            </a:rPr>
            <a:t>Finales del siglo XVIII en Estados Unidos, por parte de la población afroamericana</a:t>
          </a:r>
          <a:endParaRPr lang="es-ES" sz="600" kern="1200" noProof="0" dirty="0">
            <a:solidFill>
              <a:schemeClr val="tx1"/>
            </a:solidFill>
            <a:latin typeface="Tempus Sans ITC" pitchFamily="82" charset="0"/>
          </a:endParaRPr>
        </a:p>
      </dsp:txBody>
      <dsp:txXfrm>
        <a:off x="2073603" y="1405917"/>
        <a:ext cx="881806" cy="440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FDD5-48D1-42F6-8800-3D0E3559033B}" type="datetimeFigureOut">
              <a:rPr lang="es-ES" smtClean="0"/>
              <a:t>20/02/2014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ABB31-C8F6-4437-8A25-614A700617D7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2148408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112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4</cp:revision>
  <dcterms:created xsi:type="dcterms:W3CDTF">2014-02-20T21:41:19Z</dcterms:created>
  <dcterms:modified xsi:type="dcterms:W3CDTF">2014-02-20T22:12:45Z</dcterms:modified>
</cp:coreProperties>
</file>